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4"/>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910" r:id="rId36"/>
    <p:sldId id="911" r:id="rId37"/>
    <p:sldId id="912" r:id="rId38"/>
    <p:sldId id="893" r:id="rId39"/>
    <p:sldId id="1064" r:id="rId40"/>
    <p:sldId id="906" r:id="rId41"/>
    <p:sldId id="916" r:id="rId42"/>
    <p:sldId id="1025" r:id="rId43"/>
    <p:sldId id="1027" r:id="rId44"/>
    <p:sldId id="923" r:id="rId45"/>
    <p:sldId id="892" r:id="rId46"/>
    <p:sldId id="895" r:id="rId47"/>
    <p:sldId id="1029" r:id="rId48"/>
    <p:sldId id="1030" r:id="rId49"/>
    <p:sldId id="896" r:id="rId50"/>
    <p:sldId id="904" r:id="rId51"/>
    <p:sldId id="905" r:id="rId52"/>
    <p:sldId id="903" r:id="rId53"/>
    <p:sldId id="1028" r:id="rId54"/>
    <p:sldId id="898" r:id="rId55"/>
    <p:sldId id="918" r:id="rId56"/>
    <p:sldId id="902" r:id="rId57"/>
    <p:sldId id="919" r:id="rId58"/>
    <p:sldId id="921" r:id="rId59"/>
    <p:sldId id="929" r:id="rId60"/>
    <p:sldId id="928" r:id="rId61"/>
    <p:sldId id="930" r:id="rId62"/>
    <p:sldId id="1066" r:id="rId63"/>
    <p:sldId id="1067" r:id="rId64"/>
    <p:sldId id="1068" r:id="rId65"/>
    <p:sldId id="1069" r:id="rId66"/>
    <p:sldId id="1031" r:id="rId67"/>
    <p:sldId id="937" r:id="rId68"/>
    <p:sldId id="938" r:id="rId69"/>
    <p:sldId id="939" r:id="rId70"/>
    <p:sldId id="1049" r:id="rId71"/>
    <p:sldId id="1050" r:id="rId72"/>
    <p:sldId id="940" r:id="rId73"/>
    <p:sldId id="941" r:id="rId74"/>
    <p:sldId id="944" r:id="rId75"/>
    <p:sldId id="945" r:id="rId76"/>
    <p:sldId id="942" r:id="rId77"/>
    <p:sldId id="943" r:id="rId78"/>
    <p:sldId id="947" r:id="rId79"/>
    <p:sldId id="948" r:id="rId80"/>
    <p:sldId id="949" r:id="rId81"/>
    <p:sldId id="950" r:id="rId82"/>
    <p:sldId id="946" r:id="rId83"/>
    <p:sldId id="951" r:id="rId84"/>
    <p:sldId id="952" r:id="rId85"/>
    <p:sldId id="1052" r:id="rId86"/>
    <p:sldId id="1053" r:id="rId87"/>
    <p:sldId id="953" r:id="rId88"/>
    <p:sldId id="955" r:id="rId89"/>
    <p:sldId id="956"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71" r:id="rId103"/>
    <p:sldId id="972" r:id="rId104"/>
    <p:sldId id="973" r:id="rId105"/>
    <p:sldId id="974" r:id="rId106"/>
    <p:sldId id="975" r:id="rId107"/>
    <p:sldId id="976" r:id="rId108"/>
    <p:sldId id="977" r:id="rId109"/>
    <p:sldId id="978" r:id="rId110"/>
    <p:sldId id="1051" r:id="rId111"/>
    <p:sldId id="1054" r:id="rId112"/>
    <p:sldId id="979" r:id="rId113"/>
    <p:sldId id="982" r:id="rId114"/>
    <p:sldId id="983" r:id="rId115"/>
    <p:sldId id="984" r:id="rId116"/>
    <p:sldId id="985" r:id="rId117"/>
    <p:sldId id="1039" r:id="rId118"/>
    <p:sldId id="1040" r:id="rId119"/>
    <p:sldId id="1041" r:id="rId120"/>
    <p:sldId id="989" r:id="rId121"/>
    <p:sldId id="990" r:id="rId122"/>
    <p:sldId id="991" r:id="rId123"/>
    <p:sldId id="992" r:id="rId124"/>
    <p:sldId id="1047" r:id="rId125"/>
    <p:sldId id="1042" r:id="rId126"/>
    <p:sldId id="1032" r:id="rId127"/>
    <p:sldId id="1045" r:id="rId128"/>
    <p:sldId id="999" r:id="rId129"/>
    <p:sldId id="1034" r:id="rId130"/>
    <p:sldId id="1035" r:id="rId131"/>
    <p:sldId id="1036" r:id="rId132"/>
    <p:sldId id="1037" r:id="rId133"/>
    <p:sldId id="1038" r:id="rId134"/>
    <p:sldId id="1055" r:id="rId135"/>
    <p:sldId id="1056" r:id="rId136"/>
    <p:sldId id="1057" r:id="rId137"/>
    <p:sldId id="1062" r:id="rId138"/>
    <p:sldId id="1058" r:id="rId139"/>
    <p:sldId id="1059" r:id="rId140"/>
    <p:sldId id="1060" r:id="rId141"/>
    <p:sldId id="1061" r:id="rId142"/>
    <p:sldId id="1013" r:id="rId143"/>
    <p:sldId id="1014" r:id="rId144"/>
    <p:sldId id="1015" r:id="rId145"/>
    <p:sldId id="1024" r:id="rId146"/>
    <p:sldId id="1048" r:id="rId147"/>
    <p:sldId id="1016" r:id="rId148"/>
    <p:sldId id="1017" r:id="rId149"/>
    <p:sldId id="1018" r:id="rId150"/>
    <p:sldId id="1019" r:id="rId151"/>
    <p:sldId id="1020" r:id="rId152"/>
    <p:sldId id="1021" r:id="rId15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0000CC"/>
    <a:srgbClr val="3333FF"/>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79" d="100"/>
          <a:sy n="79" d="100"/>
        </p:scale>
        <p:origin x="2019"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54</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70</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13976193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6.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3075"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984625"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4099"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53646"/>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5124"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5125"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6147"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grpSp>
        <p:nvGrpSpPr>
          <p:cNvPr id="33" name="Group 2">
            <a:extLst>
              <a:ext uri="{FF2B5EF4-FFF2-40B4-BE49-F238E27FC236}">
                <a16:creationId xmlns:a16="http://schemas.microsoft.com/office/drawing/2014/main" id="{F120D7AB-853E-4C64-AADB-1EC6942D28CB}"/>
              </a:ext>
            </a:extLst>
          </p:cNvPr>
          <p:cNvGrpSpPr>
            <a:grpSpLocks/>
          </p:cNvGrpSpPr>
          <p:nvPr/>
        </p:nvGrpSpPr>
        <p:grpSpPr bwMode="auto">
          <a:xfrm>
            <a:off x="4105444" y="3953646"/>
            <a:ext cx="4625975" cy="2855913"/>
            <a:chOff x="874" y="1033"/>
            <a:chExt cx="3648" cy="2496"/>
          </a:xfrm>
        </p:grpSpPr>
        <p:sp>
          <p:nvSpPr>
            <p:cNvPr id="34" name="Oval 3">
              <a:extLst>
                <a:ext uri="{FF2B5EF4-FFF2-40B4-BE49-F238E27FC236}">
                  <a16:creationId xmlns:a16="http://schemas.microsoft.com/office/drawing/2014/main" id="{2CCBD794-C7EE-4595-8256-A0DDE404C878}"/>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4">
              <a:extLst>
                <a:ext uri="{FF2B5EF4-FFF2-40B4-BE49-F238E27FC236}">
                  <a16:creationId xmlns:a16="http://schemas.microsoft.com/office/drawing/2014/main" id="{7AD5D3A4-3023-4E87-81EC-245FABB57414}"/>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5">
              <a:extLst>
                <a:ext uri="{FF2B5EF4-FFF2-40B4-BE49-F238E27FC236}">
                  <a16:creationId xmlns:a16="http://schemas.microsoft.com/office/drawing/2014/main" id="{40AAEA05-91EC-4F73-A33B-EAC50BF1AD3A}"/>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6">
              <a:extLst>
                <a:ext uri="{FF2B5EF4-FFF2-40B4-BE49-F238E27FC236}">
                  <a16:creationId xmlns:a16="http://schemas.microsoft.com/office/drawing/2014/main" id="{76F4E4CC-4BC5-4043-ADC9-ED2421E2D243}"/>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7">
              <a:extLst>
                <a:ext uri="{FF2B5EF4-FFF2-40B4-BE49-F238E27FC236}">
                  <a16:creationId xmlns:a16="http://schemas.microsoft.com/office/drawing/2014/main" id="{32B7504B-B443-4D89-B8D9-1A11D84DC0FE}"/>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8">
              <a:extLst>
                <a:ext uri="{FF2B5EF4-FFF2-40B4-BE49-F238E27FC236}">
                  <a16:creationId xmlns:a16="http://schemas.microsoft.com/office/drawing/2014/main" id="{E7E4AA08-72ED-4E1D-AEFA-6DD3266B2531}"/>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Line 9">
              <a:extLst>
                <a:ext uri="{FF2B5EF4-FFF2-40B4-BE49-F238E27FC236}">
                  <a16:creationId xmlns:a16="http://schemas.microsoft.com/office/drawing/2014/main" id="{E389A677-F22F-4AC8-9F44-95832D6CCD63}"/>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0">
              <a:extLst>
                <a:ext uri="{FF2B5EF4-FFF2-40B4-BE49-F238E27FC236}">
                  <a16:creationId xmlns:a16="http://schemas.microsoft.com/office/drawing/2014/main" id="{E1E1F6BC-1F4C-4C6E-B809-899526790C9A}"/>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2" name="Line 11">
              <a:extLst>
                <a:ext uri="{FF2B5EF4-FFF2-40B4-BE49-F238E27FC236}">
                  <a16:creationId xmlns:a16="http://schemas.microsoft.com/office/drawing/2014/main" id="{9746E991-E43E-4515-910B-50945D64ADE3}"/>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D052E23E-CDBD-4335-9A9A-31FA762F2BBC}"/>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57D0CAF5-3C7A-4A16-8363-31CDD462D42A}"/>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D9CAF796-1C3E-4218-88CE-DE24C23EC093}"/>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5">
              <a:extLst>
                <a:ext uri="{FF2B5EF4-FFF2-40B4-BE49-F238E27FC236}">
                  <a16:creationId xmlns:a16="http://schemas.microsoft.com/office/drawing/2014/main" id="{0A097907-747D-43CA-A585-A0985B73F1E8}"/>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6">
              <a:extLst>
                <a:ext uri="{FF2B5EF4-FFF2-40B4-BE49-F238E27FC236}">
                  <a16:creationId xmlns:a16="http://schemas.microsoft.com/office/drawing/2014/main" id="{3B831BF7-4D40-410A-9C4A-D28F174625BD}"/>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8" name="Text Box 17">
              <a:extLst>
                <a:ext uri="{FF2B5EF4-FFF2-40B4-BE49-F238E27FC236}">
                  <a16:creationId xmlns:a16="http://schemas.microsoft.com/office/drawing/2014/main" id="{4772E4F7-EF27-4155-9147-FDABADB108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9" name="Text Box 18">
              <a:extLst>
                <a:ext uri="{FF2B5EF4-FFF2-40B4-BE49-F238E27FC236}">
                  <a16:creationId xmlns:a16="http://schemas.microsoft.com/office/drawing/2014/main" id="{249D22E4-5B25-4FAA-A7B3-FD19A94BC0F3}"/>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0" name="Text Box 19">
              <a:extLst>
                <a:ext uri="{FF2B5EF4-FFF2-40B4-BE49-F238E27FC236}">
                  <a16:creationId xmlns:a16="http://schemas.microsoft.com/office/drawing/2014/main" id="{B2D90213-181A-46C0-9463-AE059B171E5E}"/>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1" name="Text Box 20">
              <a:extLst>
                <a:ext uri="{FF2B5EF4-FFF2-40B4-BE49-F238E27FC236}">
                  <a16:creationId xmlns:a16="http://schemas.microsoft.com/office/drawing/2014/main" id="{E26EE120-0CD8-4C7F-90E3-8FBBF9209C13}"/>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2" name="Text Box 21">
              <a:extLst>
                <a:ext uri="{FF2B5EF4-FFF2-40B4-BE49-F238E27FC236}">
                  <a16:creationId xmlns:a16="http://schemas.microsoft.com/office/drawing/2014/main" id="{3FB01D6C-5A9C-4070-9187-274589FB4AEE}"/>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3" name="Text Box 22">
              <a:extLst>
                <a:ext uri="{FF2B5EF4-FFF2-40B4-BE49-F238E27FC236}">
                  <a16:creationId xmlns:a16="http://schemas.microsoft.com/office/drawing/2014/main" id="{AC56D8D6-DFD6-4916-9075-BB72DA41EB46}"/>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3">
              <a:extLst>
                <a:ext uri="{FF2B5EF4-FFF2-40B4-BE49-F238E27FC236}">
                  <a16:creationId xmlns:a16="http://schemas.microsoft.com/office/drawing/2014/main" id="{1CB68906-2130-4E06-929E-2B21FA792BDB}"/>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4">
              <a:extLst>
                <a:ext uri="{FF2B5EF4-FFF2-40B4-BE49-F238E27FC236}">
                  <a16:creationId xmlns:a16="http://schemas.microsoft.com/office/drawing/2014/main" id="{D6156500-4132-46BC-A899-E551A74D1981}"/>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6" name="Text Box 25">
              <a:extLst>
                <a:ext uri="{FF2B5EF4-FFF2-40B4-BE49-F238E27FC236}">
                  <a16:creationId xmlns:a16="http://schemas.microsoft.com/office/drawing/2014/main" id="{AB2DBDAE-31B0-42B4-8B09-619AE3E2B7BF}"/>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7" name="Text Box 26">
              <a:extLst>
                <a:ext uri="{FF2B5EF4-FFF2-40B4-BE49-F238E27FC236}">
                  <a16:creationId xmlns:a16="http://schemas.microsoft.com/office/drawing/2014/main" id="{0C29691E-9041-4BAA-A699-E134E85BF66C}"/>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8" name="Text Box 27">
              <a:extLst>
                <a:ext uri="{FF2B5EF4-FFF2-40B4-BE49-F238E27FC236}">
                  <a16:creationId xmlns:a16="http://schemas.microsoft.com/office/drawing/2014/main" id="{D0A664B7-7314-431B-A9EC-558C4651E41F}"/>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9" name="Text Box 28">
              <a:extLst>
                <a:ext uri="{FF2B5EF4-FFF2-40B4-BE49-F238E27FC236}">
                  <a16:creationId xmlns:a16="http://schemas.microsoft.com/office/drawing/2014/main" id="{E8D54A8C-24B2-4EF8-B5D8-C8B21DC2991D}"/>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7171"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 name="Group 2">
            <a:extLst>
              <a:ext uri="{FF2B5EF4-FFF2-40B4-BE49-F238E27FC236}">
                <a16:creationId xmlns:a16="http://schemas.microsoft.com/office/drawing/2014/main" id="{B1B33FBF-224D-48AF-BE0F-F669BC48E9CD}"/>
              </a:ext>
            </a:extLst>
          </p:cNvPr>
          <p:cNvGrpSpPr>
            <a:grpSpLocks/>
          </p:cNvGrpSpPr>
          <p:nvPr/>
        </p:nvGrpSpPr>
        <p:grpSpPr bwMode="auto">
          <a:xfrm>
            <a:off x="4105444" y="3953646"/>
            <a:ext cx="4625975" cy="2855913"/>
            <a:chOff x="874" y="1033"/>
            <a:chExt cx="3648" cy="2496"/>
          </a:xfrm>
        </p:grpSpPr>
        <p:sp>
          <p:nvSpPr>
            <p:cNvPr id="33" name="Oval 3">
              <a:extLst>
                <a:ext uri="{FF2B5EF4-FFF2-40B4-BE49-F238E27FC236}">
                  <a16:creationId xmlns:a16="http://schemas.microsoft.com/office/drawing/2014/main" id="{207938D5-E375-4CEB-858D-012EDF0D627D}"/>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3A17F547-DE8B-4768-80F9-D3FB46F96B0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9F75E1EF-8F60-4B9E-AFFB-4ED17337FD09}"/>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8C1A0CE9-9B37-4AC1-9017-1C911EE2F4DE}"/>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FC5964F3-8A85-4485-93CB-0D2A78601E27}"/>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28341585-21F1-43FD-856B-FAC9F9A1A6DA}"/>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9C3CA898-1357-4571-A1CE-5140429203C9}"/>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938E2307-8E9B-42D8-ADA9-DA9BC1DC8C5E}"/>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60D3E69B-A4DB-483E-BE2B-312F416BDC8C}"/>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E5613F4A-AB79-4B79-832B-AF8B90DAC23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18A8C71F-36E7-46B6-99EF-9342829F179F}"/>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9CA48C74-3B1C-4DF0-9933-2E928967A884}"/>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67E1A413-53AF-4175-A659-55473EF4A913}"/>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EB6A71F4-355C-4E2B-9AA9-DC529EE9602E}"/>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7F1EA946-821F-4FBC-AB68-C07C9B8710CF}"/>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1E0DEE5A-F25B-4D2E-89F4-A31D7AD11E84}"/>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89B88EB5-DDD4-4339-A0ED-3EB1AA637A8B}"/>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03C28FE8-1438-4990-9165-705315829BEC}"/>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5C237D64-3D67-4F4B-97C9-CD70EA62D4D1}"/>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89CD61AF-5765-4A78-B01A-5B2EE25F6744}"/>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3" name="Text Box 23">
              <a:extLst>
                <a:ext uri="{FF2B5EF4-FFF2-40B4-BE49-F238E27FC236}">
                  <a16:creationId xmlns:a16="http://schemas.microsoft.com/office/drawing/2014/main" id="{0AC50782-7F3C-44A2-9DBD-ED751E54BE64}"/>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4">
              <a:extLst>
                <a:ext uri="{FF2B5EF4-FFF2-40B4-BE49-F238E27FC236}">
                  <a16:creationId xmlns:a16="http://schemas.microsoft.com/office/drawing/2014/main" id="{A9DBB08C-C20A-4351-9302-14703CB3F442}"/>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50FA776E-CDA3-4D12-B11F-2E86BED8510A}"/>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C95BB55-BE4C-43BF-8424-10D5F067BAB4}"/>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7" name="Text Box 27">
              <a:extLst>
                <a:ext uri="{FF2B5EF4-FFF2-40B4-BE49-F238E27FC236}">
                  <a16:creationId xmlns:a16="http://schemas.microsoft.com/office/drawing/2014/main" id="{BAB91870-A8CA-452D-8675-F48D1D84CCC8}"/>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E72C0131-6D62-4863-8B12-D8DBAD414795}"/>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8195"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grpSp>
        <p:nvGrpSpPr>
          <p:cNvPr id="33" name="Group 2">
            <a:extLst>
              <a:ext uri="{FF2B5EF4-FFF2-40B4-BE49-F238E27FC236}">
                <a16:creationId xmlns:a16="http://schemas.microsoft.com/office/drawing/2014/main" id="{67F23818-1E60-44F8-A83F-A19F5AC12209}"/>
              </a:ext>
            </a:extLst>
          </p:cNvPr>
          <p:cNvGrpSpPr>
            <a:grpSpLocks/>
          </p:cNvGrpSpPr>
          <p:nvPr/>
        </p:nvGrpSpPr>
        <p:grpSpPr bwMode="auto">
          <a:xfrm>
            <a:off x="1774825" y="2667000"/>
            <a:ext cx="4625975" cy="2855913"/>
            <a:chOff x="874" y="1033"/>
            <a:chExt cx="3648" cy="2496"/>
          </a:xfrm>
        </p:grpSpPr>
        <p:sp>
          <p:nvSpPr>
            <p:cNvPr id="35" name="Oval 3">
              <a:extLst>
                <a:ext uri="{FF2B5EF4-FFF2-40B4-BE49-F238E27FC236}">
                  <a16:creationId xmlns:a16="http://schemas.microsoft.com/office/drawing/2014/main" id="{46BA6AAC-37A5-4162-8418-788C8310386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4">
              <a:extLst>
                <a:ext uri="{FF2B5EF4-FFF2-40B4-BE49-F238E27FC236}">
                  <a16:creationId xmlns:a16="http://schemas.microsoft.com/office/drawing/2014/main" id="{10CF7F70-7861-4A13-ABA8-037823792B8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5">
              <a:extLst>
                <a:ext uri="{FF2B5EF4-FFF2-40B4-BE49-F238E27FC236}">
                  <a16:creationId xmlns:a16="http://schemas.microsoft.com/office/drawing/2014/main" id="{485AC40C-BCBD-410F-8A44-8EFA85436F2B}"/>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6">
              <a:extLst>
                <a:ext uri="{FF2B5EF4-FFF2-40B4-BE49-F238E27FC236}">
                  <a16:creationId xmlns:a16="http://schemas.microsoft.com/office/drawing/2014/main" id="{A998B709-4303-48BE-9FD0-9FD94FD1AA9C}"/>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7">
              <a:extLst>
                <a:ext uri="{FF2B5EF4-FFF2-40B4-BE49-F238E27FC236}">
                  <a16:creationId xmlns:a16="http://schemas.microsoft.com/office/drawing/2014/main" id="{494A3E4D-2655-4786-94B5-3D897E1E2653}"/>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Oval 8">
              <a:extLst>
                <a:ext uri="{FF2B5EF4-FFF2-40B4-BE49-F238E27FC236}">
                  <a16:creationId xmlns:a16="http://schemas.microsoft.com/office/drawing/2014/main" id="{D577C27E-115B-4B85-9661-9209A2570E1C}"/>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1" name="Line 9">
              <a:extLst>
                <a:ext uri="{FF2B5EF4-FFF2-40B4-BE49-F238E27FC236}">
                  <a16:creationId xmlns:a16="http://schemas.microsoft.com/office/drawing/2014/main" id="{38BFDE42-BC2A-496C-B7CF-0962AE0E6285}"/>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0">
              <a:extLst>
                <a:ext uri="{FF2B5EF4-FFF2-40B4-BE49-F238E27FC236}">
                  <a16:creationId xmlns:a16="http://schemas.microsoft.com/office/drawing/2014/main" id="{F14013E5-F843-4ED4-BD44-E679EAC295E2}"/>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3" name="Line 11">
              <a:extLst>
                <a:ext uri="{FF2B5EF4-FFF2-40B4-BE49-F238E27FC236}">
                  <a16:creationId xmlns:a16="http://schemas.microsoft.com/office/drawing/2014/main" id="{C9EC80B0-FF94-463E-A2D7-DDF72BC368FA}"/>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2">
              <a:extLst>
                <a:ext uri="{FF2B5EF4-FFF2-40B4-BE49-F238E27FC236}">
                  <a16:creationId xmlns:a16="http://schemas.microsoft.com/office/drawing/2014/main" id="{7F86ACAD-71AE-434C-B5C4-796347805B6E}"/>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3">
              <a:extLst>
                <a:ext uri="{FF2B5EF4-FFF2-40B4-BE49-F238E27FC236}">
                  <a16:creationId xmlns:a16="http://schemas.microsoft.com/office/drawing/2014/main" id="{864DB2C6-D86C-4A4F-8336-EF4EE89E97F8}"/>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D4968845-D692-4B41-BCB4-A898C789012E}"/>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5">
              <a:extLst>
                <a:ext uri="{FF2B5EF4-FFF2-40B4-BE49-F238E27FC236}">
                  <a16:creationId xmlns:a16="http://schemas.microsoft.com/office/drawing/2014/main" id="{2EAC9740-358C-4775-AFBD-7E11545C270F}"/>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16">
              <a:extLst>
                <a:ext uri="{FF2B5EF4-FFF2-40B4-BE49-F238E27FC236}">
                  <a16:creationId xmlns:a16="http://schemas.microsoft.com/office/drawing/2014/main" id="{1F1039DE-87DF-490A-8F0B-BA3AAF4A0DB1}"/>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9" name="Text Box 17">
              <a:extLst>
                <a:ext uri="{FF2B5EF4-FFF2-40B4-BE49-F238E27FC236}">
                  <a16:creationId xmlns:a16="http://schemas.microsoft.com/office/drawing/2014/main" id="{8A3A2511-B09E-4EA7-A15A-A3E13476F279}"/>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50" name="Text Box 18">
              <a:extLst>
                <a:ext uri="{FF2B5EF4-FFF2-40B4-BE49-F238E27FC236}">
                  <a16:creationId xmlns:a16="http://schemas.microsoft.com/office/drawing/2014/main" id="{05E0B5FF-597D-49F4-9D04-D19A16D352AC}"/>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1" name="Text Box 19">
              <a:extLst>
                <a:ext uri="{FF2B5EF4-FFF2-40B4-BE49-F238E27FC236}">
                  <a16:creationId xmlns:a16="http://schemas.microsoft.com/office/drawing/2014/main" id="{C18FAA2A-F5DA-4B3D-90D5-533A3F873527}"/>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2" name="Text Box 20">
              <a:extLst>
                <a:ext uri="{FF2B5EF4-FFF2-40B4-BE49-F238E27FC236}">
                  <a16:creationId xmlns:a16="http://schemas.microsoft.com/office/drawing/2014/main" id="{0689B3CA-D99C-4F13-8D29-E838E6B3EE86}"/>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3" name="Text Box 21">
              <a:extLst>
                <a:ext uri="{FF2B5EF4-FFF2-40B4-BE49-F238E27FC236}">
                  <a16:creationId xmlns:a16="http://schemas.microsoft.com/office/drawing/2014/main" id="{38678C0F-9CE9-44CE-9CFA-6267A3E7A532}"/>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4" name="Text Box 22">
              <a:extLst>
                <a:ext uri="{FF2B5EF4-FFF2-40B4-BE49-F238E27FC236}">
                  <a16:creationId xmlns:a16="http://schemas.microsoft.com/office/drawing/2014/main" id="{AEB0820F-A959-4626-8893-3146D934E5FF}"/>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3">
              <a:extLst>
                <a:ext uri="{FF2B5EF4-FFF2-40B4-BE49-F238E27FC236}">
                  <a16:creationId xmlns:a16="http://schemas.microsoft.com/office/drawing/2014/main" id="{3847DA06-3597-4379-9635-E63DA5D16265}"/>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6" name="Text Box 24">
              <a:extLst>
                <a:ext uri="{FF2B5EF4-FFF2-40B4-BE49-F238E27FC236}">
                  <a16:creationId xmlns:a16="http://schemas.microsoft.com/office/drawing/2014/main" id="{75603752-202B-4093-B535-04AC7413A77A}"/>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7" name="Text Box 25">
              <a:extLst>
                <a:ext uri="{FF2B5EF4-FFF2-40B4-BE49-F238E27FC236}">
                  <a16:creationId xmlns:a16="http://schemas.microsoft.com/office/drawing/2014/main" id="{68976825-9BCF-48B2-B2CC-CDEB196D25AD}"/>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8" name="Text Box 26">
              <a:extLst>
                <a:ext uri="{FF2B5EF4-FFF2-40B4-BE49-F238E27FC236}">
                  <a16:creationId xmlns:a16="http://schemas.microsoft.com/office/drawing/2014/main" id="{207C9F40-FE72-47AD-8B58-71E5C94412B3}"/>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9" name="Text Box 27">
              <a:extLst>
                <a:ext uri="{FF2B5EF4-FFF2-40B4-BE49-F238E27FC236}">
                  <a16:creationId xmlns:a16="http://schemas.microsoft.com/office/drawing/2014/main" id="{50AD9482-A0D4-4DFB-9612-959D320C8B9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60" name="Text Box 28">
              <a:extLst>
                <a:ext uri="{FF2B5EF4-FFF2-40B4-BE49-F238E27FC236}">
                  <a16:creationId xmlns:a16="http://schemas.microsoft.com/office/drawing/2014/main" id="{726D94E1-72F0-4A52-B584-3F44A16298CA}"/>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3" name="Oval 3">
            <a:extLst>
              <a:ext uri="{FF2B5EF4-FFF2-40B4-BE49-F238E27FC236}">
                <a16:creationId xmlns:a16="http://schemas.microsoft.com/office/drawing/2014/main" id="{3F06F2F5-C840-4B7E-AA89-8455E9960C11}"/>
              </a:ext>
            </a:extLst>
          </p:cNvPr>
          <p:cNvSpPr>
            <a:spLocks noChangeArrowheads="1"/>
          </p:cNvSpPr>
          <p:nvPr/>
        </p:nvSpPr>
        <p:spPr bwMode="auto">
          <a:xfrm>
            <a:off x="261302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85E78FE2-FF0C-427B-904E-E20BE9CEFCBD}"/>
              </a:ext>
            </a:extLst>
          </p:cNvPr>
          <p:cNvSpPr>
            <a:spLocks noChangeArrowheads="1"/>
          </p:cNvSpPr>
          <p:nvPr/>
        </p:nvSpPr>
        <p:spPr bwMode="auto">
          <a:xfrm>
            <a:off x="3891255" y="5711550"/>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D16C9A75-E9FC-4A09-99E5-A1DDED43C80E}"/>
              </a:ext>
            </a:extLst>
          </p:cNvPr>
          <p:cNvSpPr>
            <a:spLocks noChangeArrowheads="1"/>
          </p:cNvSpPr>
          <p:nvPr/>
        </p:nvSpPr>
        <p:spPr bwMode="auto">
          <a:xfrm>
            <a:off x="5352089"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75CC82E1-5736-4656-8B7A-BF46B71D69B1}"/>
              </a:ext>
            </a:extLst>
          </p:cNvPr>
          <p:cNvSpPr>
            <a:spLocks noChangeArrowheads="1"/>
          </p:cNvSpPr>
          <p:nvPr/>
        </p:nvSpPr>
        <p:spPr bwMode="auto">
          <a:xfrm>
            <a:off x="389125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DF920C10-B42F-4EC0-ADC1-CD2B82390C99}"/>
              </a:ext>
            </a:extLst>
          </p:cNvPr>
          <p:cNvSpPr>
            <a:spLocks noChangeArrowheads="1"/>
          </p:cNvSpPr>
          <p:nvPr/>
        </p:nvSpPr>
        <p:spPr bwMode="auto">
          <a:xfrm>
            <a:off x="5291221" y="3240087"/>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0268BBBF-FA68-41D9-A7F1-A62391582363}"/>
              </a:ext>
            </a:extLst>
          </p:cNvPr>
          <p:cNvSpPr>
            <a:spLocks noChangeArrowheads="1"/>
          </p:cNvSpPr>
          <p:nvPr/>
        </p:nvSpPr>
        <p:spPr bwMode="auto">
          <a:xfrm>
            <a:off x="6812923" y="4503279"/>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28FC55D1-054B-404B-BD18-3B4267F40D30}"/>
              </a:ext>
            </a:extLst>
          </p:cNvPr>
          <p:cNvSpPr>
            <a:spLocks noChangeShapeType="1"/>
          </p:cNvSpPr>
          <p:nvPr/>
        </p:nvSpPr>
        <p:spPr bwMode="auto">
          <a:xfrm>
            <a:off x="2917365" y="4832808"/>
            <a:ext cx="1034758"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69B00C7B-8556-4C46-80D0-4A6546AED29D}"/>
              </a:ext>
            </a:extLst>
          </p:cNvPr>
          <p:cNvSpPr>
            <a:spLocks noChangeShapeType="1"/>
          </p:cNvSpPr>
          <p:nvPr/>
        </p:nvSpPr>
        <p:spPr bwMode="auto">
          <a:xfrm>
            <a:off x="3039102" y="4668044"/>
            <a:ext cx="85215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B62D1889-AEDA-4756-A51D-3DE933F001C2}"/>
              </a:ext>
            </a:extLst>
          </p:cNvPr>
          <p:cNvSpPr>
            <a:spLocks noChangeShapeType="1"/>
          </p:cNvSpPr>
          <p:nvPr/>
        </p:nvSpPr>
        <p:spPr bwMode="auto">
          <a:xfrm flipV="1">
            <a:off x="4256463" y="3569615"/>
            <a:ext cx="1095626"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A81FBF84-1A36-4183-8A17-DDB3757D0262}"/>
              </a:ext>
            </a:extLst>
          </p:cNvPr>
          <p:cNvSpPr>
            <a:spLocks noChangeShapeType="1"/>
          </p:cNvSpPr>
          <p:nvPr/>
        </p:nvSpPr>
        <p:spPr bwMode="auto">
          <a:xfrm>
            <a:off x="4317332"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58CC4409-C2E5-4A22-BAE7-8DF1EB81D5BD}"/>
              </a:ext>
            </a:extLst>
          </p:cNvPr>
          <p:cNvSpPr>
            <a:spLocks noChangeShapeType="1"/>
          </p:cNvSpPr>
          <p:nvPr/>
        </p:nvSpPr>
        <p:spPr bwMode="auto">
          <a:xfrm flipV="1">
            <a:off x="4317332" y="4804203"/>
            <a:ext cx="1143813" cy="101719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113D6D15-527A-4D47-B030-1C155FAB311C}"/>
              </a:ext>
            </a:extLst>
          </p:cNvPr>
          <p:cNvSpPr>
            <a:spLocks noChangeShapeType="1"/>
          </p:cNvSpPr>
          <p:nvPr/>
        </p:nvSpPr>
        <p:spPr bwMode="auto">
          <a:xfrm>
            <a:off x="5778166"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BE059D40-3917-485E-A0BA-8A5E96049162}"/>
              </a:ext>
            </a:extLst>
          </p:cNvPr>
          <p:cNvSpPr>
            <a:spLocks noChangeShapeType="1"/>
          </p:cNvSpPr>
          <p:nvPr/>
        </p:nvSpPr>
        <p:spPr bwMode="auto">
          <a:xfrm>
            <a:off x="5656430" y="3514694"/>
            <a:ext cx="1278230" cy="1043507"/>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B1EDF905-468B-4D07-A6FD-35758549A202}"/>
              </a:ext>
            </a:extLst>
          </p:cNvPr>
          <p:cNvSpPr txBox="1">
            <a:spLocks noChangeArrowheads="1"/>
          </p:cNvSpPr>
          <p:nvPr/>
        </p:nvSpPr>
        <p:spPr bwMode="auto">
          <a:xfrm>
            <a:off x="267389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EA0F2B16-35B1-4BC3-967A-0DC7DE89C521}"/>
              </a:ext>
            </a:extLst>
          </p:cNvPr>
          <p:cNvSpPr txBox="1">
            <a:spLocks noChangeArrowheads="1"/>
          </p:cNvSpPr>
          <p:nvPr/>
        </p:nvSpPr>
        <p:spPr bwMode="auto">
          <a:xfrm>
            <a:off x="395212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D86B1960-1F21-4D11-AE92-6C115E8246EE}"/>
              </a:ext>
            </a:extLst>
          </p:cNvPr>
          <p:cNvSpPr txBox="1">
            <a:spLocks noChangeArrowheads="1"/>
          </p:cNvSpPr>
          <p:nvPr/>
        </p:nvSpPr>
        <p:spPr bwMode="auto">
          <a:xfrm>
            <a:off x="5412957"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7EE25CB5-4BCC-48A4-91AE-632A935E9EDF}"/>
              </a:ext>
            </a:extLst>
          </p:cNvPr>
          <p:cNvSpPr txBox="1">
            <a:spLocks noChangeArrowheads="1"/>
          </p:cNvSpPr>
          <p:nvPr/>
        </p:nvSpPr>
        <p:spPr bwMode="auto">
          <a:xfrm>
            <a:off x="3952123" y="5766472"/>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7BF3297E-6192-431F-BF07-FC758D34A792}"/>
              </a:ext>
            </a:extLst>
          </p:cNvPr>
          <p:cNvSpPr txBox="1">
            <a:spLocks noChangeArrowheads="1"/>
          </p:cNvSpPr>
          <p:nvPr/>
        </p:nvSpPr>
        <p:spPr bwMode="auto">
          <a:xfrm>
            <a:off x="5352089" y="3295008"/>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7601CEFF-9DB5-4AA0-8AE3-6B682507FDC4}"/>
              </a:ext>
            </a:extLst>
          </p:cNvPr>
          <p:cNvSpPr txBox="1">
            <a:spLocks noChangeArrowheads="1"/>
          </p:cNvSpPr>
          <p:nvPr/>
        </p:nvSpPr>
        <p:spPr bwMode="auto">
          <a:xfrm>
            <a:off x="6934660" y="4558201"/>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13D922BC-2D63-4CFA-BE14-41A5E71DED1B}"/>
              </a:ext>
            </a:extLst>
          </p:cNvPr>
          <p:cNvSpPr txBox="1">
            <a:spLocks noChangeArrowheads="1"/>
          </p:cNvSpPr>
          <p:nvPr/>
        </p:nvSpPr>
        <p:spPr bwMode="auto">
          <a:xfrm>
            <a:off x="334344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3" name="Text Box 23">
            <a:extLst>
              <a:ext uri="{FF2B5EF4-FFF2-40B4-BE49-F238E27FC236}">
                <a16:creationId xmlns:a16="http://schemas.microsoft.com/office/drawing/2014/main" id="{31CAE8CA-CB85-4F6A-A002-858A6BB9AFAB}"/>
              </a:ext>
            </a:extLst>
          </p:cNvPr>
          <p:cNvSpPr txBox="1">
            <a:spLocks noChangeArrowheads="1"/>
          </p:cNvSpPr>
          <p:nvPr/>
        </p:nvSpPr>
        <p:spPr bwMode="auto">
          <a:xfrm>
            <a:off x="601276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4" name="Text Box 24">
            <a:extLst>
              <a:ext uri="{FF2B5EF4-FFF2-40B4-BE49-F238E27FC236}">
                <a16:creationId xmlns:a16="http://schemas.microsoft.com/office/drawing/2014/main" id="{B6749F05-A0E0-4318-9CDC-BF966DD5EB64}"/>
              </a:ext>
            </a:extLst>
          </p:cNvPr>
          <p:cNvSpPr txBox="1">
            <a:spLocks noChangeArrowheads="1"/>
          </p:cNvSpPr>
          <p:nvPr/>
        </p:nvSpPr>
        <p:spPr bwMode="auto">
          <a:xfrm>
            <a:off x="2965553" y="51886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9EC659D0-9C8C-4812-A70D-F5CC8D09A8B8}"/>
              </a:ext>
            </a:extLst>
          </p:cNvPr>
          <p:cNvSpPr txBox="1">
            <a:spLocks noChangeArrowheads="1"/>
          </p:cNvSpPr>
          <p:nvPr/>
        </p:nvSpPr>
        <p:spPr bwMode="auto">
          <a:xfrm>
            <a:off x="4791595" y="5298495"/>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3796C64-F625-419B-B341-F6D1C8C7B1C8}"/>
              </a:ext>
            </a:extLst>
          </p:cNvPr>
          <p:cNvSpPr txBox="1">
            <a:spLocks noChangeArrowheads="1"/>
          </p:cNvSpPr>
          <p:nvPr/>
        </p:nvSpPr>
        <p:spPr bwMode="auto">
          <a:xfrm>
            <a:off x="4597578"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/5</a:t>
            </a:r>
          </a:p>
        </p:txBody>
      </p:sp>
      <p:sp>
        <p:nvSpPr>
          <p:cNvPr id="57" name="Text Box 27">
            <a:extLst>
              <a:ext uri="{FF2B5EF4-FFF2-40B4-BE49-F238E27FC236}">
                <a16:creationId xmlns:a16="http://schemas.microsoft.com/office/drawing/2014/main" id="{533C708C-B1B2-48F1-994F-EF25064D3E22}"/>
              </a:ext>
            </a:extLst>
          </p:cNvPr>
          <p:cNvSpPr txBox="1">
            <a:spLocks noChangeArrowheads="1"/>
          </p:cNvSpPr>
          <p:nvPr/>
        </p:nvSpPr>
        <p:spPr bwMode="auto">
          <a:xfrm>
            <a:off x="4548123"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6656738B-DAA6-4F72-92E3-F5A513696938}"/>
              </a:ext>
            </a:extLst>
          </p:cNvPr>
          <p:cNvSpPr txBox="1">
            <a:spLocks noChangeArrowheads="1"/>
          </p:cNvSpPr>
          <p:nvPr/>
        </p:nvSpPr>
        <p:spPr bwMode="auto">
          <a:xfrm>
            <a:off x="6069825"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cxnSp>
        <p:nvCxnSpPr>
          <p:cNvPr id="3" name="直接箭头连接符 2">
            <a:extLst>
              <a:ext uri="{FF2B5EF4-FFF2-40B4-BE49-F238E27FC236}">
                <a16:creationId xmlns:a16="http://schemas.microsoft.com/office/drawing/2014/main" id="{25CACFE1-F367-48C8-8DBC-1499C2482AE0}"/>
              </a:ext>
            </a:extLst>
          </p:cNvPr>
          <p:cNvCxnSpPr>
            <a:cxnSpLocks/>
          </p:cNvCxnSpPr>
          <p:nvPr/>
        </p:nvCxnSpPr>
        <p:spPr bwMode="auto">
          <a:xfrm flipV="1">
            <a:off x="3066576" y="4661521"/>
            <a:ext cx="841344" cy="1"/>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4" name="直接箭头连接符 63">
            <a:extLst>
              <a:ext uri="{FF2B5EF4-FFF2-40B4-BE49-F238E27FC236}">
                <a16:creationId xmlns:a16="http://schemas.microsoft.com/office/drawing/2014/main" id="{99E25300-C482-4F83-8CB0-4FC603BEA7B2}"/>
              </a:ext>
            </a:extLst>
          </p:cNvPr>
          <p:cNvCxnSpPr>
            <a:cxnSpLocks/>
            <a:endCxn id="42" idx="1"/>
          </p:cNvCxnSpPr>
          <p:nvPr/>
        </p:nvCxnSpPr>
        <p:spPr bwMode="auto">
          <a:xfrm>
            <a:off x="4328141" y="4657740"/>
            <a:ext cx="1023949" cy="10305"/>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6" name="直接箭头连接符 65">
            <a:extLst>
              <a:ext uri="{FF2B5EF4-FFF2-40B4-BE49-F238E27FC236}">
                <a16:creationId xmlns:a16="http://schemas.microsoft.com/office/drawing/2014/main" id="{33CB540D-7928-4FB3-9244-D5CCFEEFD47E}"/>
              </a:ext>
            </a:extLst>
          </p:cNvPr>
          <p:cNvCxnSpPr>
            <a:cxnSpLocks/>
            <a:endCxn id="44" idx="1"/>
          </p:cNvCxnSpPr>
          <p:nvPr/>
        </p:nvCxnSpPr>
        <p:spPr bwMode="auto">
          <a:xfrm>
            <a:off x="5805256" y="4653089"/>
            <a:ext cx="1007668" cy="14956"/>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spTree>
    <p:extLst>
      <p:ext uri="{BB962C8B-B14F-4D97-AF65-F5344CB8AC3E}">
        <p14:creationId xmlns:p14="http://schemas.microsoft.com/office/powerpoint/2010/main" val="22738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ea typeface="黑体" pitchFamily="2" charset="-122"/>
              </a:rPr>
              <a:t>v</a:t>
            </a:r>
            <a:r>
              <a:rPr lang="en-US" altLang="zh-CN" sz="2400" i="1" baseline="-25000" dirty="0">
                <a:ea typeface="黑体" pitchFamily="2" charset="-122"/>
              </a:rPr>
              <a:t>2</a:t>
            </a:r>
            <a:r>
              <a:rPr lang="en-US" altLang="zh-CN" sz="2400" i="1" dirty="0">
                <a:latin typeface="+mj-lt"/>
                <a:ea typeface="黑体" pitchFamily="2" charset="-122"/>
              </a:rPr>
              <a:t>,v</a:t>
            </a:r>
            <a:r>
              <a:rPr lang="en-US" altLang="zh-CN" sz="2400" i="1" baseline="-25000" dirty="0">
                <a:latin typeface="+mj-lt"/>
                <a:ea typeface="黑体" pitchFamily="2" charset="-122"/>
              </a:rPr>
              <a:t>4</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3</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9219"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Oval 75">
            <a:extLst>
              <a:ext uri="{FF2B5EF4-FFF2-40B4-BE49-F238E27FC236}">
                <a16:creationId xmlns:a16="http://schemas.microsoft.com/office/drawing/2014/main" id="{4E41FD3B-91E6-420E-A709-8C05A67EBF42}"/>
              </a:ext>
            </a:extLst>
          </p:cNvPr>
          <p:cNvSpPr>
            <a:spLocks noChangeArrowheads="1"/>
          </p:cNvSpPr>
          <p:nvPr/>
        </p:nvSpPr>
        <p:spPr bwMode="auto">
          <a:xfrm>
            <a:off x="2209800" y="5780087"/>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 name="Oval 76">
            <a:extLst>
              <a:ext uri="{FF2B5EF4-FFF2-40B4-BE49-F238E27FC236}">
                <a16:creationId xmlns:a16="http://schemas.microsoft.com/office/drawing/2014/main" id="{A8D3672D-BC0B-46D4-AFB0-BC09414962BC}"/>
              </a:ext>
            </a:extLst>
          </p:cNvPr>
          <p:cNvSpPr>
            <a:spLocks noChangeArrowheads="1"/>
          </p:cNvSpPr>
          <p:nvPr/>
        </p:nvSpPr>
        <p:spPr bwMode="auto">
          <a:xfrm>
            <a:off x="4081462" y="5761037"/>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 name="Line 84">
            <a:extLst>
              <a:ext uri="{FF2B5EF4-FFF2-40B4-BE49-F238E27FC236}">
                <a16:creationId xmlns:a16="http://schemas.microsoft.com/office/drawing/2014/main" id="{3B3403FD-B975-437C-A272-2BCF66B94642}"/>
              </a:ext>
            </a:extLst>
          </p:cNvPr>
          <p:cNvSpPr>
            <a:spLocks noChangeShapeType="1"/>
          </p:cNvSpPr>
          <p:nvPr/>
        </p:nvSpPr>
        <p:spPr bwMode="auto">
          <a:xfrm>
            <a:off x="2630487" y="5967412"/>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98">
            <a:extLst>
              <a:ext uri="{FF2B5EF4-FFF2-40B4-BE49-F238E27FC236}">
                <a16:creationId xmlns:a16="http://schemas.microsoft.com/office/drawing/2014/main" id="{B94D8FF6-CDDD-4FD4-8658-80F0B8F18FDF}"/>
              </a:ext>
            </a:extLst>
          </p:cNvPr>
          <p:cNvSpPr txBox="1">
            <a:spLocks noChangeArrowheads="1"/>
          </p:cNvSpPr>
          <p:nvPr/>
        </p:nvSpPr>
        <p:spPr bwMode="auto">
          <a:xfrm>
            <a:off x="2930525" y="6062662"/>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9" name="Oval 75">
            <a:extLst>
              <a:ext uri="{FF2B5EF4-FFF2-40B4-BE49-F238E27FC236}">
                <a16:creationId xmlns:a16="http://schemas.microsoft.com/office/drawing/2014/main" id="{EE1FC426-F8CC-4F97-AE42-5DD6BDAABB77}"/>
              </a:ext>
            </a:extLst>
          </p:cNvPr>
          <p:cNvSpPr>
            <a:spLocks noChangeArrowheads="1"/>
          </p:cNvSpPr>
          <p:nvPr/>
        </p:nvSpPr>
        <p:spPr bwMode="auto">
          <a:xfrm>
            <a:off x="5332412" y="5765800"/>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0" name="Oval 76">
            <a:extLst>
              <a:ext uri="{FF2B5EF4-FFF2-40B4-BE49-F238E27FC236}">
                <a16:creationId xmlns:a16="http://schemas.microsoft.com/office/drawing/2014/main" id="{FC36A951-3286-4F57-A1C0-B956A84EA9E8}"/>
              </a:ext>
            </a:extLst>
          </p:cNvPr>
          <p:cNvSpPr>
            <a:spLocks noChangeArrowheads="1"/>
          </p:cNvSpPr>
          <p:nvPr/>
        </p:nvSpPr>
        <p:spPr bwMode="auto">
          <a:xfrm>
            <a:off x="7204075" y="574675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1" name="Line 84">
            <a:extLst>
              <a:ext uri="{FF2B5EF4-FFF2-40B4-BE49-F238E27FC236}">
                <a16:creationId xmlns:a16="http://schemas.microsoft.com/office/drawing/2014/main" id="{AE372DB4-8A36-4180-86A2-11A2CAF6456C}"/>
              </a:ext>
            </a:extLst>
          </p:cNvPr>
          <p:cNvSpPr>
            <a:spLocks noChangeShapeType="1"/>
          </p:cNvSpPr>
          <p:nvPr/>
        </p:nvSpPr>
        <p:spPr bwMode="auto">
          <a:xfrm>
            <a:off x="5753100" y="595312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98">
            <a:extLst>
              <a:ext uri="{FF2B5EF4-FFF2-40B4-BE49-F238E27FC236}">
                <a16:creationId xmlns:a16="http://schemas.microsoft.com/office/drawing/2014/main" id="{8420C491-0A22-4E69-938A-9B62BE282788}"/>
              </a:ext>
            </a:extLst>
          </p:cNvPr>
          <p:cNvSpPr txBox="1">
            <a:spLocks noChangeArrowheads="1"/>
          </p:cNvSpPr>
          <p:nvPr/>
        </p:nvSpPr>
        <p:spPr bwMode="auto">
          <a:xfrm>
            <a:off x="6237287" y="6091237"/>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3" name="Line 84">
            <a:extLst>
              <a:ext uri="{FF2B5EF4-FFF2-40B4-BE49-F238E27FC236}">
                <a16:creationId xmlns:a16="http://schemas.microsoft.com/office/drawing/2014/main" id="{2B6526B3-5208-4B4A-AE6C-472FD8E5FF13}"/>
              </a:ext>
            </a:extLst>
          </p:cNvPr>
          <p:cNvSpPr>
            <a:spLocks noChangeShapeType="1"/>
          </p:cNvSpPr>
          <p:nvPr/>
        </p:nvSpPr>
        <p:spPr bwMode="auto">
          <a:xfrm flipH="1">
            <a:off x="5808662" y="6086475"/>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右箭头 2">
            <a:extLst>
              <a:ext uri="{FF2B5EF4-FFF2-40B4-BE49-F238E27FC236}">
                <a16:creationId xmlns:a16="http://schemas.microsoft.com/office/drawing/2014/main" id="{6CACFD44-7BC2-4E96-8295-16DB8B7BB55C}"/>
              </a:ext>
            </a:extLst>
          </p:cNvPr>
          <p:cNvSpPr>
            <a:spLocks noChangeArrowheads="1"/>
          </p:cNvSpPr>
          <p:nvPr/>
        </p:nvSpPr>
        <p:spPr bwMode="auto">
          <a:xfrm>
            <a:off x="4735512" y="5780087"/>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5" name="Text Box 98">
            <a:extLst>
              <a:ext uri="{FF2B5EF4-FFF2-40B4-BE49-F238E27FC236}">
                <a16:creationId xmlns:a16="http://schemas.microsoft.com/office/drawing/2014/main" id="{2C2FCE5B-F8A1-4BD7-8C3D-B5B0803B90E6}"/>
              </a:ext>
            </a:extLst>
          </p:cNvPr>
          <p:cNvSpPr txBox="1">
            <a:spLocks noChangeArrowheads="1"/>
          </p:cNvSpPr>
          <p:nvPr/>
        </p:nvSpPr>
        <p:spPr bwMode="auto">
          <a:xfrm>
            <a:off x="6308725" y="5486400"/>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2395753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126</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130</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10243"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11267"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12291"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13315"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5"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14339"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15363"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2467" y="5410200"/>
            <a:ext cx="8606809" cy="954107"/>
          </a:xfrm>
          <a:prstGeom prst="rect">
            <a:avLst/>
          </a:prstGeom>
        </p:spPr>
        <p:txBody>
          <a:bodyPr wrap="square">
            <a:spAutoFit/>
          </a:bodyPr>
          <a:lstStyle/>
          <a:p>
            <a:r>
              <a:rPr lang="zh-CN" altLang="en-US" sz="2800" dirty="0">
                <a:solidFill>
                  <a:srgbClr val="C00000"/>
                </a:solidFill>
              </a:rPr>
              <a:t>基本思想</a:t>
            </a:r>
            <a:r>
              <a:rPr lang="en-US" altLang="zh-CN" sz="2800" dirty="0">
                <a:solidFill>
                  <a:srgbClr val="C00000"/>
                </a:solidFill>
              </a:rPr>
              <a:t>: </a:t>
            </a:r>
            <a:r>
              <a:rPr lang="zh-CN" altLang="en-US" sz="2800" dirty="0"/>
              <a:t>先找到距离</a:t>
            </a:r>
            <a:r>
              <a:rPr lang="en-US" altLang="zh-CN" sz="2800" dirty="0"/>
              <a:t>s</a:t>
            </a:r>
            <a:r>
              <a:rPr lang="zh-CN" altLang="en-US" sz="2800" dirty="0"/>
              <a:t>为</a:t>
            </a:r>
            <a:r>
              <a:rPr lang="en-US" altLang="zh-CN" sz="2800" dirty="0">
                <a:solidFill>
                  <a:schemeClr val="bg2"/>
                </a:solidFill>
              </a:rPr>
              <a:t> </a:t>
            </a:r>
            <a:r>
              <a:rPr lang="en-US" altLang="zh-CN" sz="2800" i="1" dirty="0">
                <a:solidFill>
                  <a:schemeClr val="bg2"/>
                </a:solidFill>
              </a:rPr>
              <a:t>k</a:t>
            </a:r>
            <a:r>
              <a:rPr lang="zh-CN" altLang="en-US" sz="2800" dirty="0">
                <a:solidFill>
                  <a:schemeClr val="bg2"/>
                </a:solidFill>
              </a:rPr>
              <a:t>的节点，然后找到距离</a:t>
            </a:r>
            <a:r>
              <a:rPr lang="en-US" altLang="zh-CN" sz="2800" dirty="0">
                <a:solidFill>
                  <a:schemeClr val="bg2"/>
                </a:solidFill>
              </a:rPr>
              <a:t>s</a:t>
            </a:r>
            <a:r>
              <a:rPr lang="zh-CN" altLang="en-US" sz="2800" dirty="0">
                <a:solidFill>
                  <a:schemeClr val="bg2"/>
                </a:solidFill>
              </a:rPr>
              <a:t>为</a:t>
            </a:r>
            <a:r>
              <a:rPr lang="en-US" altLang="zh-CN" sz="2800" dirty="0">
                <a:solidFill>
                  <a:schemeClr val="bg2"/>
                </a:solidFill>
              </a:rPr>
              <a:t> </a:t>
            </a:r>
            <a:r>
              <a:rPr lang="en-US" altLang="zh-CN" sz="2800" i="1" dirty="0">
                <a:solidFill>
                  <a:schemeClr val="bg2"/>
                </a:solidFill>
              </a:rPr>
              <a:t>k</a:t>
            </a:r>
            <a:r>
              <a:rPr lang="en-US" altLang="zh-CN" sz="2800" dirty="0">
                <a:solidFill>
                  <a:schemeClr val="bg2"/>
                </a:solidFill>
              </a:rPr>
              <a:t> + 1 </a:t>
            </a:r>
            <a:r>
              <a:rPr lang="zh-CN" altLang="en-US" sz="2800" dirty="0">
                <a:solidFill>
                  <a:schemeClr val="bg2"/>
                </a:solidFill>
              </a:rPr>
              <a:t>的节点</a:t>
            </a:r>
            <a:endParaRPr lang="en-US" altLang="zh-CN" sz="2800" dirty="0">
              <a:solidFill>
                <a:schemeClr val="bg2"/>
              </a:solidFill>
            </a:endParaRPr>
          </a:p>
        </p:txBody>
      </p:sp>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拓扑排序：算法一</a:t>
            </a:r>
            <a:endParaRPr lang="en-US" sz="3600" b="1" dirty="0">
              <a:solidFill>
                <a:srgbClr val="0000CC"/>
              </a:solidFill>
            </a:endParaRPr>
          </a:p>
        </p:txBody>
      </p:sp>
      <p:sp>
        <p:nvSpPr>
          <p:cNvPr id="4" name="TextBox 4">
            <a:extLst>
              <a:ext uri="{FF2B5EF4-FFF2-40B4-BE49-F238E27FC236}">
                <a16:creationId xmlns:a16="http://schemas.microsoft.com/office/drawing/2014/main" id="{C4DE944F-0E1D-46CB-9B84-320A2A063DF3}"/>
              </a:ext>
            </a:extLst>
          </p:cNvPr>
          <p:cNvSpPr txBox="1"/>
          <p:nvPr/>
        </p:nvSpPr>
        <p:spPr>
          <a:xfrm>
            <a:off x="563880" y="5867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拓扑排序：算法二</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5" grpId="0"/>
      <p:bldP spid="16" grpId="0" animBg="1"/>
      <p:bldP spid="17" grpId="0"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0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3" grpId="0"/>
      <p:bldP spid="15" grpId="0" animBg="1"/>
      <p:bldP spid="17" grpId="0" animBg="1"/>
      <p:bldP spid="18" grpId="0"/>
      <p:bldP spid="20" grpId="0"/>
      <p:bldP spid="21" grpId="0" animBg="1"/>
      <p:bldP spid="22" grpId="0"/>
      <p:bldP spid="23" grpId="0"/>
      <p:bldP spid="24" grpId="0" animBg="1"/>
      <p:bldP spid="25" grpId="0" animBg="1"/>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4876800" y="43945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7086599" y="48517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5562600" y="43945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7772398" y="50041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5333999" y="53089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5029199" y="49279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7543799" y="56708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7494057" y="55375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5486399" y="54479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6629399" y="40897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228600" y="4256602"/>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2362200" y="4866202"/>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609600" y="4256602"/>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3200399" y="4942402"/>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33398" y="5171002"/>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228599" y="5075692"/>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2819399" y="5532892"/>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2693456" y="5418712"/>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685799" y="5323402"/>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1981199" y="4028002"/>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2743200" y="4046650"/>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685797" y="3573614"/>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7332835" y="3316414"/>
            <a:ext cx="1582563" cy="1080523"/>
          </a:xfrm>
          <a:prstGeom prst="wedgeRoundRectCallout">
            <a:avLst>
              <a:gd name="adj1" fmla="val -29618"/>
              <a:gd name="adj2" fmla="val 13091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0" name="文本框 29">
            <a:extLst>
              <a:ext uri="{FF2B5EF4-FFF2-40B4-BE49-F238E27FC236}">
                <a16:creationId xmlns:a16="http://schemas.microsoft.com/office/drawing/2014/main" id="{0C075AF6-0491-400E-A489-3ACC169C8115}"/>
              </a:ext>
            </a:extLst>
          </p:cNvPr>
          <p:cNvSpPr txBox="1"/>
          <p:nvPr/>
        </p:nvSpPr>
        <p:spPr>
          <a:xfrm>
            <a:off x="111377" y="617001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0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20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20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left)">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51"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1028"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1029"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2791932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a:effectLst>
            <a:glow rad="711200">
              <a:schemeClr val="accent1">
                <a:satMod val="175000"/>
                <a:alpha val="40000"/>
              </a:schemeClr>
            </a:glow>
          </a:effectLst>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a:t>
            </a:r>
            <a:r>
              <a:rPr lang="zh-CN" altLang="en-US" sz="2200" b="1" dirty="0">
                <a:effectLst>
                  <a:glow rad="584200">
                    <a:schemeClr val="accent1">
                      <a:satMod val="175000"/>
                      <a:alpha val="40000"/>
                    </a:schemeClr>
                  </a:glow>
                </a:effectLst>
              </a:rPr>
              <a:t>是非局部树</a:t>
            </a:r>
            <a:r>
              <a:rPr lang="zh-CN" altLang="en-US" sz="2200" b="1" dirty="0"/>
              <a:t>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effectLst>
                  <a:glow rad="812800">
                    <a:schemeClr val="accent6">
                      <a:satMod val="175000"/>
                      <a:alpha val="40000"/>
                    </a:schemeClr>
                  </a:glow>
                </a:effectLst>
              </a:rPr>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
        <p:nvSpPr>
          <p:cNvPr id="2" name="对话气泡: 圆角矩形 1">
            <a:extLst>
              <a:ext uri="{FF2B5EF4-FFF2-40B4-BE49-F238E27FC236}">
                <a16:creationId xmlns:a16="http://schemas.microsoft.com/office/drawing/2014/main" id="{1D6DF494-339A-4EA5-AB90-5F32B131AD27}"/>
              </a:ext>
            </a:extLst>
          </p:cNvPr>
          <p:cNvSpPr/>
          <p:nvPr/>
        </p:nvSpPr>
        <p:spPr bwMode="auto">
          <a:xfrm>
            <a:off x="2743200" y="2590799"/>
            <a:ext cx="1371600" cy="597813"/>
          </a:xfrm>
          <a:prstGeom prst="wedgeRoundRectCallout">
            <a:avLst>
              <a:gd name="adj1" fmla="val -56226"/>
              <a:gd name="adj2" fmla="val 1559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堆调整</a:t>
            </a:r>
          </a:p>
        </p:txBody>
      </p:sp>
      <p:sp>
        <p:nvSpPr>
          <p:cNvPr id="4" name="矩形: 圆角 3">
            <a:extLst>
              <a:ext uri="{FF2B5EF4-FFF2-40B4-BE49-F238E27FC236}">
                <a16:creationId xmlns:a16="http://schemas.microsoft.com/office/drawing/2014/main" id="{FA65D05F-1110-486C-9F50-E815318911DF}"/>
              </a:ext>
            </a:extLst>
          </p:cNvPr>
          <p:cNvSpPr/>
          <p:nvPr/>
        </p:nvSpPr>
        <p:spPr bwMode="auto">
          <a:xfrm>
            <a:off x="1295400" y="5181600"/>
            <a:ext cx="4114800" cy="483513"/>
          </a:xfrm>
          <a:prstGeom prst="round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6196" y="5410162"/>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4">
            <a:extLst>
              <a:ext uri="{FF2B5EF4-FFF2-40B4-BE49-F238E27FC236}">
                <a16:creationId xmlns:a16="http://schemas.microsoft.com/office/drawing/2014/main" id="{AE5A331F-5DBC-4031-9A2C-08B46B03077A}"/>
              </a:ext>
            </a:extLst>
          </p:cNvPr>
          <p:cNvSpPr txBox="1"/>
          <p:nvPr/>
        </p:nvSpPr>
        <p:spPr>
          <a:xfrm>
            <a:off x="5776781" y="4637553"/>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18011</TotalTime>
  <Words>10267</Words>
  <Application>Microsoft Office PowerPoint</Application>
  <PresentationFormat>全屏显示(4:3)</PresentationFormat>
  <Paragraphs>1964</Paragraphs>
  <Slides>152</Slides>
  <Notes>135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152</vt:i4>
      </vt:variant>
    </vt:vector>
  </HeadingPairs>
  <TitlesOfParts>
    <vt:vector size="169" baseType="lpstr">
      <vt:lpstr>Batang</vt:lpstr>
      <vt:lpstr>Monotype Sorts</vt:lpstr>
      <vt:lpstr>MS Gothic</vt:lpstr>
      <vt:lpstr>MS UI Gothic</vt:lpstr>
      <vt:lpstr>新細明體</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举例</vt:lpstr>
      <vt:lpstr>举例: 另外一种拓扑排序</vt:lpstr>
      <vt:lpstr>拓扑排序：算法一</vt:lpstr>
      <vt:lpstr>入度为0的顶点</vt:lpstr>
      <vt:lpstr>拓扑排序：算法二</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并查集(5)</vt:lpstr>
      <vt:lpstr>并查集(6)</vt:lpstr>
      <vt:lpstr>并查集(3)</vt:lpstr>
      <vt:lpstr>并查集(4)</vt:lpstr>
      <vt:lpstr>Kruskal算法: 举例(1)</vt:lpstr>
      <vt:lpstr>Kruskal算法: 举例(2)</vt:lpstr>
      <vt:lpstr>Kruskal算法: 举例(3)</vt:lpstr>
      <vt:lpstr>Kruskal算法: 举例(4)</vt:lpstr>
      <vt:lpstr>Kruskal算法: 伪代码</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Yang</cp:lastModifiedBy>
  <cp:revision>969</cp:revision>
  <dcterms:created xsi:type="dcterms:W3CDTF">1998-05-26T01:10:06Z</dcterms:created>
  <dcterms:modified xsi:type="dcterms:W3CDTF">2022-05-24T03:21:46Z</dcterms:modified>
</cp:coreProperties>
</file>